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6" r:id="rId4"/>
    <p:sldId id="309" r:id="rId5"/>
    <p:sldId id="311" r:id="rId6"/>
    <p:sldId id="282" r:id="rId7"/>
    <p:sldId id="285" r:id="rId8"/>
    <p:sldId id="312" r:id="rId9"/>
    <p:sldId id="310" r:id="rId10"/>
    <p:sldId id="286" r:id="rId11"/>
    <p:sldId id="264" r:id="rId12"/>
    <p:sldId id="266" r:id="rId13"/>
    <p:sldId id="267" r:id="rId14"/>
    <p:sldId id="276" r:id="rId15"/>
    <p:sldId id="277" r:id="rId16"/>
    <p:sldId id="304" r:id="rId17"/>
    <p:sldId id="281" r:id="rId18"/>
    <p:sldId id="283" r:id="rId19"/>
    <p:sldId id="284" r:id="rId20"/>
    <p:sldId id="287" r:id="rId21"/>
    <p:sldId id="288" r:id="rId22"/>
    <p:sldId id="289" r:id="rId23"/>
    <p:sldId id="290" r:id="rId24"/>
    <p:sldId id="299" r:id="rId25"/>
    <p:sldId id="291" r:id="rId26"/>
    <p:sldId id="292" r:id="rId27"/>
    <p:sldId id="298" r:id="rId28"/>
    <p:sldId id="297" r:id="rId29"/>
    <p:sldId id="296" r:id="rId30"/>
    <p:sldId id="300" r:id="rId31"/>
    <p:sldId id="301" r:id="rId32"/>
    <p:sldId id="302" r:id="rId33"/>
    <p:sldId id="303" r:id="rId34"/>
    <p:sldId id="305" r:id="rId35"/>
    <p:sldId id="306" r:id="rId36"/>
    <p:sldId id="307" r:id="rId37"/>
    <p:sldId id="308" r:id="rId3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6" autoAdjust="0"/>
    <p:restoredTop sz="94340" autoAdjust="0"/>
  </p:normalViewPr>
  <p:slideViewPr>
    <p:cSldViewPr>
      <p:cViewPr varScale="1">
        <p:scale>
          <a:sx n="87" d="100"/>
          <a:sy n="87" d="100"/>
        </p:scale>
        <p:origin x="1560" y="84"/>
      </p:cViewPr>
      <p:guideLst>
        <p:guide orient="horz" pos="2160"/>
        <p:guide pos="2880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AAEDEE-5317-49F6-B68A-0DB3E56E7E22}" type="datetimeFigureOut">
              <a:rPr lang="de-DE" smtClean="0"/>
              <a:pPr/>
              <a:t>28.08.2013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2CF5B-0CDB-4A5E-9702-2941AB501914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12673" t="5480" r="21178" b="45800"/>
          <a:stretch/>
        </p:blipFill>
        <p:spPr>
          <a:xfrm>
            <a:off x="467544" y="1802510"/>
            <a:ext cx="7923697" cy="3282674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610351" y="2058102"/>
            <a:ext cx="494219" cy="442281"/>
          </a:xfrm>
          <a:prstGeom prst="ellipse">
            <a:avLst/>
          </a:prstGeom>
          <a:noFill/>
          <a:ln w="889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4000" dirty="0">
              <a:solidFill>
                <a:srgbClr val="C00000"/>
              </a:solidFill>
            </a:endParaRPr>
          </a:p>
        </p:txBody>
      </p:sp>
      <p:sp>
        <p:nvSpPr>
          <p:cNvPr id="7" name="Wolkenförmige Legende 6"/>
          <p:cNvSpPr/>
          <p:nvPr/>
        </p:nvSpPr>
        <p:spPr>
          <a:xfrm>
            <a:off x="323528" y="620688"/>
            <a:ext cx="2065127" cy="1216273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Picture 2" descr="C:\Users\SpaceLap\Documents\Programmieren\DocumentationTest\DocumentationTest\Images\Mo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84538" y="2780928"/>
            <a:ext cx="947302" cy="2031746"/>
          </a:xfrm>
          <a:prstGeom prst="rect">
            <a:avLst/>
          </a:prstGeom>
          <a:noFill/>
        </p:spPr>
      </p:pic>
      <p:pic>
        <p:nvPicPr>
          <p:cNvPr id="11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836712"/>
            <a:ext cx="396085" cy="849512"/>
          </a:xfrm>
          <a:prstGeom prst="rect">
            <a:avLst/>
          </a:prstGeom>
          <a:noFill/>
        </p:spPr>
      </p:pic>
      <p:sp>
        <p:nvSpPr>
          <p:cNvPr id="12" name="Rechteck 11"/>
          <p:cNvSpPr/>
          <p:nvPr/>
        </p:nvSpPr>
        <p:spPr>
          <a:xfrm>
            <a:off x="1115616" y="908720"/>
            <a:ext cx="936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smtClean="0"/>
              <a:t>Klick!</a:t>
            </a:r>
            <a:endParaRPr lang="de-DE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ieren 5"/>
          <p:cNvGrpSpPr/>
          <p:nvPr/>
        </p:nvGrpSpPr>
        <p:grpSpPr>
          <a:xfrm>
            <a:off x="2483768" y="1340768"/>
            <a:ext cx="4032448" cy="4032448"/>
            <a:chOff x="2483768" y="1340768"/>
            <a:chExt cx="4032448" cy="403244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5983" t="20680" r="29917" b="8761"/>
            <a:stretch>
              <a:fillRect/>
            </a:stretch>
          </p:blipFill>
          <p:spPr bwMode="auto">
            <a:xfrm>
              <a:off x="2483768" y="1340768"/>
              <a:ext cx="4032448" cy="40324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3" descr="C:\Users\SpaceLap\Documents\Programmieren\DocumentationTest\DocumentationTest\Images\Mouse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3154514">
              <a:off x="3658464" y="2769749"/>
              <a:ext cx="473849" cy="101628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9053" t="14908" r="20659" b="48247"/>
          <a:stretch>
            <a:fillRect/>
          </a:stretch>
        </p:blipFill>
        <p:spPr bwMode="auto">
          <a:xfrm>
            <a:off x="395536" y="2492896"/>
            <a:ext cx="8064896" cy="2642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C:\Users\SpaceLap\Documents\Programmieren\DocumentationTest\DocumentationTest\Images\Mo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83768" y="2974918"/>
            <a:ext cx="947302" cy="2031746"/>
          </a:xfrm>
          <a:prstGeom prst="rect">
            <a:avLst/>
          </a:prstGeom>
          <a:noFill/>
        </p:spPr>
      </p:pic>
      <p:pic>
        <p:nvPicPr>
          <p:cNvPr id="8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76256" y="3573016"/>
            <a:ext cx="396085" cy="849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 cstate="print"/>
          <a:srcRect l="10148" t="28923" r="19667" b="37427"/>
          <a:stretch>
            <a:fillRect/>
          </a:stretch>
        </p:blipFill>
        <p:spPr bwMode="auto">
          <a:xfrm>
            <a:off x="1547664" y="2924944"/>
            <a:ext cx="4813300" cy="144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 descr="C:\Users\SpaceLap\Documents\Programmieren\DocumentationTest\DocumentationTest\Images\ComputerKeyboard.png"/>
          <p:cNvPicPr>
            <a:picLocks noChangeAspect="1" noChangeArrowheads="1"/>
          </p:cNvPicPr>
          <p:nvPr/>
        </p:nvPicPr>
        <p:blipFill>
          <a:blip r:embed="rId3" cstate="print"/>
          <a:srcRect t="30351" r="62830" b="35551"/>
          <a:stretch>
            <a:fillRect/>
          </a:stretch>
        </p:blipFill>
        <p:spPr bwMode="auto">
          <a:xfrm>
            <a:off x="1595065" y="1972320"/>
            <a:ext cx="1536775" cy="736600"/>
          </a:xfrm>
          <a:prstGeom prst="rect">
            <a:avLst/>
          </a:prstGeom>
          <a:noFill/>
        </p:spPr>
      </p:pic>
      <p:sp>
        <p:nvSpPr>
          <p:cNvPr id="15" name="Rechteck 14"/>
          <p:cNvSpPr/>
          <p:nvPr/>
        </p:nvSpPr>
        <p:spPr>
          <a:xfrm>
            <a:off x="1745630" y="2214390"/>
            <a:ext cx="323850" cy="222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baseline="-25000" dirty="0"/>
          </a:p>
        </p:txBody>
      </p:sp>
      <p:pic>
        <p:nvPicPr>
          <p:cNvPr id="16" name="Picture 6" descr="C:\Users\SpaceLap\Documents\Programmieren\DocumentationTest\DocumentationTest\Images\Lup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2924944"/>
            <a:ext cx="1944216" cy="1968564"/>
          </a:xfrm>
          <a:prstGeom prst="rect">
            <a:avLst/>
          </a:prstGeom>
          <a:noFill/>
        </p:spPr>
      </p:pic>
      <p:sp>
        <p:nvSpPr>
          <p:cNvPr id="17" name="Abgerundete rechteckige Legende 16"/>
          <p:cNvSpPr/>
          <p:nvPr/>
        </p:nvSpPr>
        <p:spPr>
          <a:xfrm>
            <a:off x="5436096" y="1772816"/>
            <a:ext cx="1944216" cy="864096"/>
          </a:xfrm>
          <a:prstGeom prst="wedgeRoundRectCallout">
            <a:avLst>
              <a:gd name="adj1" fmla="val -134831"/>
              <a:gd name="adj2" fmla="val 10711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8" name="Abgerundete rechteckige Legende 17"/>
          <p:cNvSpPr/>
          <p:nvPr/>
        </p:nvSpPr>
        <p:spPr>
          <a:xfrm>
            <a:off x="3563888" y="1340768"/>
            <a:ext cx="1728192" cy="864096"/>
          </a:xfrm>
          <a:prstGeom prst="wedgeRoundRectCallout">
            <a:avLst>
              <a:gd name="adj1" fmla="val -133993"/>
              <a:gd name="adj2" fmla="val 5133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9" name="Textfeld 18"/>
          <p:cNvSpPr txBox="1"/>
          <p:nvPr/>
        </p:nvSpPr>
        <p:spPr>
          <a:xfrm>
            <a:off x="3635896" y="1412776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smtClean="0"/>
              <a:t>Tab-Taste verschiebt </a:t>
            </a:r>
          </a:p>
          <a:p>
            <a:r>
              <a:rPr lang="de-DE" sz="1400" dirty="0" smtClean="0"/>
              <a:t>Text ab der Eingabemarke</a:t>
            </a:r>
            <a:endParaRPr lang="de-DE" sz="1400" dirty="0"/>
          </a:p>
        </p:txBody>
      </p:sp>
      <p:sp>
        <p:nvSpPr>
          <p:cNvPr id="20" name="Textfeld 19"/>
          <p:cNvSpPr txBox="1"/>
          <p:nvPr/>
        </p:nvSpPr>
        <p:spPr>
          <a:xfrm>
            <a:off x="5508104" y="1844824"/>
            <a:ext cx="1872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smtClean="0"/>
              <a:t>Eingabemarke vor</a:t>
            </a:r>
          </a:p>
          <a:p>
            <a:r>
              <a:rPr lang="de-DE" sz="1400" dirty="0" smtClean="0"/>
              <a:t>den zu verschiebenden Text setzen</a:t>
            </a:r>
            <a:endParaRPr lang="de-DE" sz="1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34756" t="24280" r="17060" b="55690"/>
          <a:stretch>
            <a:fillRect/>
          </a:stretch>
        </p:blipFill>
        <p:spPr bwMode="auto">
          <a:xfrm>
            <a:off x="1619672" y="2630311"/>
            <a:ext cx="5568602" cy="1446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Abgerundete rechteckige Legende 2"/>
          <p:cNvSpPr/>
          <p:nvPr/>
        </p:nvSpPr>
        <p:spPr>
          <a:xfrm>
            <a:off x="4673405" y="1412776"/>
            <a:ext cx="1584176" cy="864096"/>
          </a:xfrm>
          <a:prstGeom prst="wedgeRoundRectCallout">
            <a:avLst>
              <a:gd name="adj1" fmla="val -74882"/>
              <a:gd name="adj2" fmla="val 1584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4745413" y="1484784"/>
            <a:ext cx="1728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smtClean="0"/>
              <a:t>Verkleinert Liedtextanzeige </a:t>
            </a:r>
          </a:p>
          <a:p>
            <a:r>
              <a:rPr lang="de-DE" sz="1400" dirty="0" smtClean="0"/>
              <a:t>ohne Leerzeichen</a:t>
            </a:r>
            <a:endParaRPr lang="de-DE" sz="1400" dirty="0"/>
          </a:p>
        </p:txBody>
      </p:sp>
      <p:sp>
        <p:nvSpPr>
          <p:cNvPr id="5" name="Abgerundete rechteckige Legende 4"/>
          <p:cNvSpPr/>
          <p:nvPr/>
        </p:nvSpPr>
        <p:spPr>
          <a:xfrm>
            <a:off x="5609509" y="3501008"/>
            <a:ext cx="1368152" cy="864096"/>
          </a:xfrm>
          <a:prstGeom prst="wedgeRoundRectCallout">
            <a:avLst>
              <a:gd name="adj1" fmla="val -121402"/>
              <a:gd name="adj2" fmla="val -63416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753525" y="3573016"/>
            <a:ext cx="1224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dirty="0" smtClean="0"/>
              <a:t>Entfernt </a:t>
            </a:r>
          </a:p>
          <a:p>
            <a:r>
              <a:rPr lang="de-DE" sz="1400" dirty="0" smtClean="0"/>
              <a:t>überflüssige Leerzeichen</a:t>
            </a:r>
            <a:endParaRPr lang="de-DE" sz="1400" dirty="0"/>
          </a:p>
        </p:txBody>
      </p:sp>
      <p:pic>
        <p:nvPicPr>
          <p:cNvPr id="8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682849">
            <a:off x="2322654" y="3301407"/>
            <a:ext cx="396085" cy="84951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SpaceLap\Documents\Programmieren\DocumentationTest\DocumentationTest\Images\HarmonietextEingeb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052736"/>
            <a:ext cx="4877007" cy="4625263"/>
          </a:xfrm>
          <a:prstGeom prst="rect">
            <a:avLst/>
          </a:prstGeom>
          <a:noFill/>
        </p:spPr>
      </p:pic>
      <p:pic>
        <p:nvPicPr>
          <p:cNvPr id="9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7874124">
            <a:off x="4497268" y="1939033"/>
            <a:ext cx="946674" cy="2030400"/>
          </a:xfrm>
          <a:prstGeom prst="rect">
            <a:avLst/>
          </a:prstGeom>
          <a:noFill/>
        </p:spPr>
      </p:pic>
      <p:grpSp>
        <p:nvGrpSpPr>
          <p:cNvPr id="12" name="Gruppieren 11"/>
          <p:cNvGrpSpPr/>
          <p:nvPr/>
        </p:nvGrpSpPr>
        <p:grpSpPr>
          <a:xfrm>
            <a:off x="4499992" y="1196752"/>
            <a:ext cx="2232248" cy="864096"/>
            <a:chOff x="4499992" y="1196752"/>
            <a:chExt cx="2232248" cy="864096"/>
          </a:xfrm>
        </p:grpSpPr>
        <p:sp>
          <p:nvSpPr>
            <p:cNvPr id="8" name="Abgerundete rechteckige Legende 7"/>
            <p:cNvSpPr/>
            <p:nvPr/>
          </p:nvSpPr>
          <p:spPr>
            <a:xfrm>
              <a:off x="4499992" y="1196752"/>
              <a:ext cx="2232248" cy="864096"/>
            </a:xfrm>
            <a:prstGeom prst="wedgeRoundRectCallout">
              <a:avLst>
                <a:gd name="adj1" fmla="val -106066"/>
                <a:gd name="adj2" fmla="val 146837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716016" y="1268760"/>
              <a:ext cx="20162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400" dirty="0" smtClean="0"/>
                <a:t>Doppelklick in die </a:t>
              </a:r>
              <a:r>
                <a:rPr lang="de-DE" sz="1400" dirty="0" err="1" smtClean="0"/>
                <a:t>Textbox</a:t>
              </a:r>
              <a:r>
                <a:rPr lang="de-DE" sz="1400" dirty="0" smtClean="0"/>
                <a:t> zum Eingeben von Harmoniesymbolen</a:t>
              </a:r>
              <a:endParaRPr lang="de-DE" sz="1400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pieren 14"/>
          <p:cNvGrpSpPr/>
          <p:nvPr/>
        </p:nvGrpSpPr>
        <p:grpSpPr>
          <a:xfrm>
            <a:off x="1115617" y="1124744"/>
            <a:ext cx="5760639" cy="4625263"/>
            <a:chOff x="1115617" y="1124744"/>
            <a:chExt cx="5760639" cy="4625263"/>
          </a:xfrm>
        </p:grpSpPr>
        <p:pic>
          <p:nvPicPr>
            <p:cNvPr id="1027" name="Picture 3" descr="C:\Users\SpaceLap\Documents\Programmieren\DocumentationTest\DocumentationTest\Images\AnmerkungstextEingebe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15617" y="1124744"/>
              <a:ext cx="4877007" cy="4625263"/>
            </a:xfrm>
            <a:prstGeom prst="rect">
              <a:avLst/>
            </a:prstGeom>
            <a:noFill/>
          </p:spPr>
        </p:pic>
        <p:grpSp>
          <p:nvGrpSpPr>
            <p:cNvPr id="11" name="Gruppieren 10"/>
            <p:cNvGrpSpPr/>
            <p:nvPr/>
          </p:nvGrpSpPr>
          <p:grpSpPr>
            <a:xfrm>
              <a:off x="4644008" y="1412776"/>
              <a:ext cx="2232248" cy="864096"/>
              <a:chOff x="4499992" y="1196752"/>
              <a:chExt cx="2232248" cy="864096"/>
            </a:xfrm>
          </p:grpSpPr>
          <p:sp>
            <p:nvSpPr>
              <p:cNvPr id="12" name="Abgerundete rechteckige Legende 11"/>
              <p:cNvSpPr/>
              <p:nvPr/>
            </p:nvSpPr>
            <p:spPr>
              <a:xfrm>
                <a:off x="4499992" y="1196752"/>
                <a:ext cx="2232248" cy="864096"/>
              </a:xfrm>
              <a:prstGeom prst="wedgeRoundRectCallout">
                <a:avLst>
                  <a:gd name="adj1" fmla="val -106066"/>
                  <a:gd name="adj2" fmla="val 146837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4716016" y="1268760"/>
                <a:ext cx="201622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400" dirty="0" smtClean="0"/>
                  <a:t>Doppelklick in die </a:t>
                </a:r>
                <a:r>
                  <a:rPr lang="de-DE" sz="1400" dirty="0" err="1" smtClean="0"/>
                  <a:t>Textbox</a:t>
                </a:r>
                <a:r>
                  <a:rPr lang="de-DE" sz="1400" dirty="0" smtClean="0"/>
                  <a:t> zum Eingeben von Anmerkungen</a:t>
                </a:r>
                <a:endParaRPr lang="de-DE" sz="1400" dirty="0"/>
              </a:p>
            </p:txBody>
          </p:sp>
        </p:grpSp>
        <p:pic>
          <p:nvPicPr>
            <p:cNvPr id="14" name="Picture 3" descr="C:\Users\SpaceLap\Documents\Programmieren\DocumentationTest\DocumentationTest\Images\Mouse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7874124">
              <a:off x="4785300" y="2155058"/>
              <a:ext cx="946674" cy="20304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pieren 21"/>
          <p:cNvGrpSpPr/>
          <p:nvPr/>
        </p:nvGrpSpPr>
        <p:grpSpPr>
          <a:xfrm>
            <a:off x="611560" y="1218370"/>
            <a:ext cx="7963028" cy="4010830"/>
            <a:chOff x="611560" y="1218370"/>
            <a:chExt cx="7963028" cy="401083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8981" t="8056" r="16099" b="70611"/>
            <a:stretch>
              <a:fillRect/>
            </a:stretch>
          </p:blipFill>
          <p:spPr bwMode="auto">
            <a:xfrm>
              <a:off x="611560" y="2492896"/>
              <a:ext cx="7963028" cy="1417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3" descr="C:\Users\SpaceLap\Documents\Programmieren\DocumentationTest\DocumentationTest\Images\Mouse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414044">
              <a:off x="768811" y="3248583"/>
              <a:ext cx="680734" cy="1459993"/>
            </a:xfrm>
            <a:prstGeom prst="rect">
              <a:avLst/>
            </a:prstGeom>
            <a:noFill/>
          </p:spPr>
        </p:pic>
        <p:pic>
          <p:nvPicPr>
            <p:cNvPr id="6" name="Picture 3" descr="C:\Users\SpaceLap\Documents\Programmieren\DocumentationTest\DocumentationTest\Images\Mouse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2460038">
              <a:off x="7652801" y="1218370"/>
              <a:ext cx="680734" cy="1459993"/>
            </a:xfrm>
            <a:prstGeom prst="rect">
              <a:avLst/>
            </a:prstGeom>
            <a:noFill/>
          </p:spPr>
        </p:pic>
        <p:sp>
          <p:nvSpPr>
            <p:cNvPr id="8" name="Abgerundete rechteckige Legende 7"/>
            <p:cNvSpPr/>
            <p:nvPr/>
          </p:nvSpPr>
          <p:spPr>
            <a:xfrm>
              <a:off x="1691680" y="4365104"/>
              <a:ext cx="1209734" cy="864096"/>
            </a:xfrm>
            <a:prstGeom prst="wedgeRoundRectCallout">
              <a:avLst>
                <a:gd name="adj1" fmla="val -93969"/>
                <a:gd name="adj2" fmla="val -170061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1769727" y="4402973"/>
              <a:ext cx="113168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100" dirty="0" err="1" smtClean="0"/>
                <a:t>QuickTips</a:t>
              </a:r>
              <a:r>
                <a:rPr lang="de-DE" sz="1100" dirty="0" smtClean="0"/>
                <a:t> zum Verschieben und Schließen einer Analyse</a:t>
              </a:r>
              <a:endParaRPr lang="de-DE" sz="1100" dirty="0"/>
            </a:p>
          </p:txBody>
        </p:sp>
        <p:sp>
          <p:nvSpPr>
            <p:cNvPr id="10" name="Abgerundete rechteckige Legende 9"/>
            <p:cNvSpPr/>
            <p:nvPr/>
          </p:nvSpPr>
          <p:spPr>
            <a:xfrm>
              <a:off x="5724128" y="1340768"/>
              <a:ext cx="1368152" cy="720080"/>
            </a:xfrm>
            <a:prstGeom prst="wedgeRoundRectCallout">
              <a:avLst>
                <a:gd name="adj1" fmla="val 98112"/>
                <a:gd name="adj2" fmla="val 128255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5724128" y="1412776"/>
              <a:ext cx="144016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100" dirty="0" smtClean="0"/>
                <a:t>Hier können Sie die </a:t>
              </a:r>
              <a:r>
                <a:rPr lang="de-DE" sz="1100" dirty="0" err="1" smtClean="0"/>
                <a:t>QuicktTips</a:t>
              </a:r>
              <a:r>
                <a:rPr lang="de-DE" sz="1100" dirty="0" smtClean="0"/>
                <a:t> ein- und ausblenden.</a:t>
              </a:r>
              <a:endParaRPr lang="de-DE" sz="1100" dirty="0"/>
            </a:p>
          </p:txBody>
        </p:sp>
        <p:grpSp>
          <p:nvGrpSpPr>
            <p:cNvPr id="18" name="Gruppieren 17"/>
            <p:cNvGrpSpPr/>
            <p:nvPr/>
          </p:nvGrpSpPr>
          <p:grpSpPr>
            <a:xfrm>
              <a:off x="6732240" y="4293096"/>
              <a:ext cx="1440160" cy="720080"/>
              <a:chOff x="6732240" y="4293096"/>
              <a:chExt cx="1440160" cy="720080"/>
            </a:xfrm>
          </p:grpSpPr>
          <p:sp>
            <p:nvSpPr>
              <p:cNvPr id="12" name="Abgerundete rechteckige Legende 11"/>
              <p:cNvSpPr/>
              <p:nvPr/>
            </p:nvSpPr>
            <p:spPr>
              <a:xfrm>
                <a:off x="6732240" y="4293096"/>
                <a:ext cx="1368152" cy="720080"/>
              </a:xfrm>
              <a:prstGeom prst="wedgeRoundRectCallout">
                <a:avLst>
                  <a:gd name="adj1" fmla="val 41753"/>
                  <a:gd name="adj2" fmla="val -249931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6732240" y="4365104"/>
                <a:ext cx="144016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100" dirty="0" smtClean="0"/>
                  <a:t>Hier können Sie den Dateinamen ein- und ausblenden.</a:t>
                </a:r>
                <a:endParaRPr lang="de-DE" sz="1100" dirty="0"/>
              </a:p>
            </p:txBody>
          </p:sp>
        </p:grpSp>
        <p:grpSp>
          <p:nvGrpSpPr>
            <p:cNvPr id="17" name="Gruppieren 16"/>
            <p:cNvGrpSpPr/>
            <p:nvPr/>
          </p:nvGrpSpPr>
          <p:grpSpPr>
            <a:xfrm>
              <a:off x="5076056" y="4293096"/>
              <a:ext cx="1440160" cy="864096"/>
              <a:chOff x="5076056" y="4293096"/>
              <a:chExt cx="1440160" cy="864096"/>
            </a:xfrm>
          </p:grpSpPr>
          <p:sp>
            <p:nvSpPr>
              <p:cNvPr id="14" name="Abgerundete rechteckige Legende 13"/>
              <p:cNvSpPr/>
              <p:nvPr/>
            </p:nvSpPr>
            <p:spPr>
              <a:xfrm>
                <a:off x="5076056" y="4293096"/>
                <a:ext cx="1368152" cy="864096"/>
              </a:xfrm>
              <a:prstGeom prst="wedgeRoundRectCallout">
                <a:avLst>
                  <a:gd name="adj1" fmla="val 102554"/>
                  <a:gd name="adj2" fmla="val -214530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" name="Textfeld 14"/>
              <p:cNvSpPr txBox="1"/>
              <p:nvPr/>
            </p:nvSpPr>
            <p:spPr>
              <a:xfrm>
                <a:off x="5076056" y="4365104"/>
                <a:ext cx="144016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100" dirty="0" smtClean="0"/>
                  <a:t>Hier lässt sich die Hintergrundfarbe für das Hauptfenster verändern.</a:t>
                </a:r>
                <a:endParaRPr lang="de-DE" sz="1100" dirty="0"/>
              </a:p>
            </p:txBody>
          </p:sp>
        </p:grpSp>
        <p:sp>
          <p:nvSpPr>
            <p:cNvPr id="19" name="Abgerundete rechteckige Legende 18"/>
            <p:cNvSpPr/>
            <p:nvPr/>
          </p:nvSpPr>
          <p:spPr>
            <a:xfrm>
              <a:off x="4067944" y="1628800"/>
              <a:ext cx="1368152" cy="792088"/>
            </a:xfrm>
            <a:prstGeom prst="wedgeRoundRectCallout">
              <a:avLst>
                <a:gd name="adj1" fmla="val 202608"/>
                <a:gd name="adj2" fmla="val 75025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/>
            <p:cNvSpPr txBox="1"/>
            <p:nvPr/>
          </p:nvSpPr>
          <p:spPr>
            <a:xfrm>
              <a:off x="4125438" y="1657828"/>
              <a:ext cx="14401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100" dirty="0" smtClean="0"/>
                <a:t>Hier lässt sich die proportionale Anzeige ein- und ausschalten..</a:t>
              </a:r>
              <a:endParaRPr lang="de-DE" sz="1100" dirty="0"/>
            </a:p>
          </p:txBody>
        </p:sp>
        <p:sp>
          <p:nvSpPr>
            <p:cNvPr id="21" name="Rechteck 20"/>
            <p:cNvSpPr/>
            <p:nvPr/>
          </p:nvSpPr>
          <p:spPr>
            <a:xfrm>
              <a:off x="7164288" y="2636912"/>
              <a:ext cx="936104" cy="2160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259632" y="1124744"/>
            <a:ext cx="5184576" cy="3312368"/>
            <a:chOff x="1259632" y="1124744"/>
            <a:chExt cx="5184576" cy="331236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0734" t="24880" r="21517" b="41269"/>
            <a:stretch>
              <a:fillRect/>
            </a:stretch>
          </p:blipFill>
          <p:spPr bwMode="auto">
            <a:xfrm>
              <a:off x="1259632" y="1124744"/>
              <a:ext cx="5110245" cy="1872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Abgerundete rechteckige Legende 5"/>
            <p:cNvSpPr/>
            <p:nvPr/>
          </p:nvSpPr>
          <p:spPr>
            <a:xfrm>
              <a:off x="1403648" y="3789040"/>
              <a:ext cx="2232248" cy="648072"/>
            </a:xfrm>
            <a:prstGeom prst="wedgeRoundRectCallout">
              <a:avLst>
                <a:gd name="adj1" fmla="val -21539"/>
                <a:gd name="adj2" fmla="val -237817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1547664" y="3861048"/>
              <a:ext cx="21602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400" dirty="0" smtClean="0"/>
                <a:t>Der Fensterbereich für die Bezeichnungspaletten.</a:t>
              </a:r>
              <a:endParaRPr lang="de-DE" sz="1400" dirty="0"/>
            </a:p>
          </p:txBody>
        </p:sp>
        <p:sp>
          <p:nvSpPr>
            <p:cNvPr id="8" name="Abgerundete rechteckige Legende 7"/>
            <p:cNvSpPr/>
            <p:nvPr/>
          </p:nvSpPr>
          <p:spPr>
            <a:xfrm>
              <a:off x="3851920" y="3789040"/>
              <a:ext cx="2376264" cy="648072"/>
            </a:xfrm>
            <a:prstGeom prst="wedgeRoundRectCallout">
              <a:avLst>
                <a:gd name="adj1" fmla="val -40395"/>
                <a:gd name="adj2" fmla="val -224379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3995936" y="3861048"/>
              <a:ext cx="24482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400" dirty="0" smtClean="0"/>
                <a:t>Der Fensterbereich für die vorhandene Bezeichnungen.</a:t>
              </a:r>
              <a:endParaRPr lang="de-DE" sz="1400" dirty="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6023" t="43646" r="49543" b="45332"/>
          <a:stretch>
            <a:fillRect/>
          </a:stretch>
        </p:blipFill>
        <p:spPr bwMode="auto">
          <a:xfrm>
            <a:off x="1403648" y="2335012"/>
            <a:ext cx="3528393" cy="1684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hteck 4"/>
          <p:cNvSpPr/>
          <p:nvPr/>
        </p:nvSpPr>
        <p:spPr>
          <a:xfrm>
            <a:off x="1691680" y="2420888"/>
            <a:ext cx="840059" cy="4457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2518736" y="2420888"/>
            <a:ext cx="1189168" cy="4457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/>
          <p:cNvGrpSpPr/>
          <p:nvPr/>
        </p:nvGrpSpPr>
        <p:grpSpPr>
          <a:xfrm>
            <a:off x="1043608" y="836712"/>
            <a:ext cx="2232248" cy="864096"/>
            <a:chOff x="683568" y="1484784"/>
            <a:chExt cx="2232248" cy="864096"/>
          </a:xfrm>
        </p:grpSpPr>
        <p:sp>
          <p:nvSpPr>
            <p:cNvPr id="10" name="Abgerundete rechteckige Legende 9"/>
            <p:cNvSpPr/>
            <p:nvPr/>
          </p:nvSpPr>
          <p:spPr>
            <a:xfrm>
              <a:off x="683568" y="1484784"/>
              <a:ext cx="2232248" cy="864096"/>
            </a:xfrm>
            <a:prstGeom prst="wedgeRoundRectCallout">
              <a:avLst>
                <a:gd name="adj1" fmla="val -10466"/>
                <a:gd name="adj2" fmla="val 13130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827584" y="1556792"/>
              <a:ext cx="20882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400" dirty="0" smtClean="0"/>
                <a:t>Mausklick, um eine neue Bezeichnung zu erstellen oder zu löschen.</a:t>
              </a:r>
              <a:endParaRPr lang="de-DE" sz="1400" dirty="0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4932040" y="4077072"/>
            <a:ext cx="2232248" cy="576064"/>
            <a:chOff x="5508104" y="3140968"/>
            <a:chExt cx="2232248" cy="1008112"/>
          </a:xfrm>
        </p:grpSpPr>
        <p:sp>
          <p:nvSpPr>
            <p:cNvPr id="13" name="Abgerundete rechteckige Legende 12"/>
            <p:cNvSpPr/>
            <p:nvPr/>
          </p:nvSpPr>
          <p:spPr>
            <a:xfrm>
              <a:off x="5508104" y="3140968"/>
              <a:ext cx="2232248" cy="1008112"/>
            </a:xfrm>
            <a:prstGeom prst="wedgeRoundRectCallout">
              <a:avLst>
                <a:gd name="adj1" fmla="val -79957"/>
                <a:gd name="adj2" fmla="val -170445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5652120" y="3194973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400" dirty="0" smtClean="0"/>
                <a:t>Eine noch unbenannte Bezeichnung</a:t>
              </a:r>
              <a:endParaRPr lang="de-DE" sz="1400" dirty="0"/>
            </a:p>
          </p:txBody>
        </p:sp>
      </p:grpSp>
      <p:grpSp>
        <p:nvGrpSpPr>
          <p:cNvPr id="15" name="Gruppieren 14"/>
          <p:cNvGrpSpPr/>
          <p:nvPr/>
        </p:nvGrpSpPr>
        <p:grpSpPr>
          <a:xfrm>
            <a:off x="3491880" y="836712"/>
            <a:ext cx="2520280" cy="864096"/>
            <a:chOff x="6012160" y="1196752"/>
            <a:chExt cx="2520280" cy="864096"/>
          </a:xfrm>
        </p:grpSpPr>
        <p:sp>
          <p:nvSpPr>
            <p:cNvPr id="16" name="Abgerundete rechteckige Legende 15"/>
            <p:cNvSpPr/>
            <p:nvPr/>
          </p:nvSpPr>
          <p:spPr>
            <a:xfrm>
              <a:off x="6012160" y="1196752"/>
              <a:ext cx="2376264" cy="864096"/>
            </a:xfrm>
            <a:prstGeom prst="wedgeRoundRectCallout">
              <a:avLst>
                <a:gd name="adj1" fmla="val -65165"/>
                <a:gd name="adj2" fmla="val 131876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084168" y="1268760"/>
              <a:ext cx="244827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400" dirty="0" smtClean="0"/>
                <a:t>Hier können Bezeichnungen verschoben oder auch alphabetisch sortiert werden.</a:t>
              </a:r>
              <a:endParaRPr lang="de-DE" sz="1400" dirty="0"/>
            </a:p>
          </p:txBody>
        </p:sp>
      </p:grpSp>
      <p:pic>
        <p:nvPicPr>
          <p:cNvPr id="19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243326">
            <a:off x="1231473" y="2806436"/>
            <a:ext cx="473849" cy="1016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l="389" t="8841" r="33935" b="5480"/>
          <a:stretch/>
        </p:blipFill>
        <p:spPr>
          <a:xfrm>
            <a:off x="395536" y="908720"/>
            <a:ext cx="5904655" cy="4332912"/>
          </a:xfrm>
          <a:prstGeom prst="rect">
            <a:avLst/>
          </a:prstGeom>
        </p:spPr>
      </p:pic>
      <p:pic>
        <p:nvPicPr>
          <p:cNvPr id="2051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621039">
            <a:off x="5178754" y="4564118"/>
            <a:ext cx="946674" cy="203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5034" t="11955" r="19942" b="39000"/>
          <a:stretch>
            <a:fillRect/>
          </a:stretch>
        </p:blipFill>
        <p:spPr bwMode="auto">
          <a:xfrm>
            <a:off x="1619672" y="1556792"/>
            <a:ext cx="6228909" cy="2936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870787">
            <a:off x="4150710" y="1997366"/>
            <a:ext cx="473849" cy="1016280"/>
          </a:xfrm>
          <a:prstGeom prst="rect">
            <a:avLst/>
          </a:prstGeom>
          <a:noFill/>
        </p:spPr>
      </p:pic>
      <p:pic>
        <p:nvPicPr>
          <p:cNvPr id="6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870787">
            <a:off x="5950910" y="2429414"/>
            <a:ext cx="473849" cy="1016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9159" t="19000" r="3143" b="10441"/>
          <a:stretch>
            <a:fillRect/>
          </a:stretch>
        </p:blipFill>
        <p:spPr bwMode="auto">
          <a:xfrm>
            <a:off x="1331640" y="1628800"/>
            <a:ext cx="6343561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609676">
            <a:off x="5947360" y="2183100"/>
            <a:ext cx="473849" cy="1016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8634" t="19840" r="23617" b="9601"/>
          <a:stretch>
            <a:fillRect/>
          </a:stretch>
        </p:blipFill>
        <p:spPr bwMode="auto">
          <a:xfrm>
            <a:off x="2123728" y="1340768"/>
            <a:ext cx="5365104" cy="40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3002430">
            <a:off x="1780384" y="3860861"/>
            <a:ext cx="473849" cy="1016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1151" t="24800" r="14300" b="38240"/>
          <a:stretch>
            <a:fillRect/>
          </a:stretch>
        </p:blipFill>
        <p:spPr bwMode="auto">
          <a:xfrm>
            <a:off x="899591" y="1988840"/>
            <a:ext cx="7436463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2051720" y="2420889"/>
            <a:ext cx="840059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/>
          <p:cNvGrpSpPr/>
          <p:nvPr/>
        </p:nvGrpSpPr>
        <p:grpSpPr>
          <a:xfrm>
            <a:off x="1619672" y="836712"/>
            <a:ext cx="2232248" cy="648072"/>
            <a:chOff x="683568" y="1484784"/>
            <a:chExt cx="2232248" cy="864096"/>
          </a:xfrm>
        </p:grpSpPr>
        <p:sp>
          <p:nvSpPr>
            <p:cNvPr id="8" name="Abgerundete rechteckige Legende 7"/>
            <p:cNvSpPr/>
            <p:nvPr/>
          </p:nvSpPr>
          <p:spPr>
            <a:xfrm>
              <a:off x="683568" y="1484784"/>
              <a:ext cx="2232248" cy="864096"/>
            </a:xfrm>
            <a:prstGeom prst="wedgeRoundRectCallout">
              <a:avLst>
                <a:gd name="adj1" fmla="val -12600"/>
                <a:gd name="adj2" fmla="val 191560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827584" y="1556792"/>
              <a:ext cx="2088232" cy="697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400" dirty="0" smtClean="0"/>
                <a:t>Einstellung der Breite * einer Analyse in Pixeln.</a:t>
              </a:r>
              <a:endParaRPr lang="de-DE" sz="1400" dirty="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861492" y="836712"/>
            <a:ext cx="7488832" cy="3489069"/>
            <a:chOff x="861492" y="836712"/>
            <a:chExt cx="7488832" cy="348906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3384" t="22360" r="12592" b="40680"/>
            <a:stretch>
              <a:fillRect/>
            </a:stretch>
          </p:blipFill>
          <p:spPr bwMode="auto">
            <a:xfrm>
              <a:off x="861492" y="1988841"/>
              <a:ext cx="7488832" cy="2336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hteck 5"/>
            <p:cNvSpPr/>
            <p:nvPr/>
          </p:nvSpPr>
          <p:spPr>
            <a:xfrm>
              <a:off x="4644009" y="2420889"/>
              <a:ext cx="864096" cy="216023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" name="Gruppieren 6"/>
            <p:cNvGrpSpPr/>
            <p:nvPr/>
          </p:nvGrpSpPr>
          <p:grpSpPr>
            <a:xfrm>
              <a:off x="4211960" y="836712"/>
              <a:ext cx="2448272" cy="792670"/>
              <a:chOff x="683568" y="1484784"/>
              <a:chExt cx="2232248" cy="1056893"/>
            </a:xfrm>
          </p:grpSpPr>
          <p:sp>
            <p:nvSpPr>
              <p:cNvPr id="8" name="Abgerundete rechteckige Legende 7"/>
              <p:cNvSpPr/>
              <p:nvPr/>
            </p:nvSpPr>
            <p:spPr>
              <a:xfrm>
                <a:off x="683568" y="1484784"/>
                <a:ext cx="2232248" cy="864096"/>
              </a:xfrm>
              <a:prstGeom prst="wedgeRoundRectCallout">
                <a:avLst>
                  <a:gd name="adj1" fmla="val -12600"/>
                  <a:gd name="adj2" fmla="val 191560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/>
              <p:cNvSpPr txBox="1"/>
              <p:nvPr/>
            </p:nvSpPr>
            <p:spPr>
              <a:xfrm>
                <a:off x="827584" y="1556792"/>
                <a:ext cx="2088232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400" dirty="0" smtClean="0"/>
                  <a:t>Einstellung der Mindesthöhe einer Analyse in Pixeln.</a:t>
                </a:r>
                <a:endParaRPr lang="de-DE" sz="1400" dirty="0"/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/>
          <p:cNvGrpSpPr/>
          <p:nvPr/>
        </p:nvGrpSpPr>
        <p:grpSpPr>
          <a:xfrm>
            <a:off x="1331640" y="1412776"/>
            <a:ext cx="5797161" cy="3024336"/>
            <a:chOff x="1331640" y="1412776"/>
            <a:chExt cx="5797161" cy="3024336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9709" t="16480" r="8392" b="31441"/>
            <a:stretch>
              <a:fillRect/>
            </a:stretch>
          </p:blipFill>
          <p:spPr bwMode="auto">
            <a:xfrm>
              <a:off x="1331640" y="2133112"/>
              <a:ext cx="5797161" cy="230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hteck 5"/>
            <p:cNvSpPr/>
            <p:nvPr/>
          </p:nvSpPr>
          <p:spPr>
            <a:xfrm>
              <a:off x="2915816" y="2439938"/>
              <a:ext cx="360040" cy="18896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" name="Gruppieren 6"/>
            <p:cNvGrpSpPr/>
            <p:nvPr/>
          </p:nvGrpSpPr>
          <p:grpSpPr>
            <a:xfrm>
              <a:off x="3203848" y="1412776"/>
              <a:ext cx="2232248" cy="648072"/>
              <a:chOff x="683568" y="1484784"/>
              <a:chExt cx="2232248" cy="864096"/>
            </a:xfrm>
          </p:grpSpPr>
          <p:sp>
            <p:nvSpPr>
              <p:cNvPr id="8" name="Abgerundete rechteckige Legende 7"/>
              <p:cNvSpPr/>
              <p:nvPr/>
            </p:nvSpPr>
            <p:spPr>
              <a:xfrm>
                <a:off x="683568" y="1484784"/>
                <a:ext cx="2232248" cy="864096"/>
              </a:xfrm>
              <a:prstGeom prst="wedgeRoundRectCallout">
                <a:avLst>
                  <a:gd name="adj1" fmla="val -46168"/>
                  <a:gd name="adj2" fmla="val 106315"/>
                  <a:gd name="adj3" fmla="val 16667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Textfeld 8"/>
              <p:cNvSpPr txBox="1"/>
              <p:nvPr/>
            </p:nvSpPr>
            <p:spPr>
              <a:xfrm>
                <a:off x="827584" y="1556792"/>
                <a:ext cx="2088232" cy="697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sz="1400" dirty="0" smtClean="0"/>
                  <a:t>Einstellung des Zooms (vergrößern/verkleinern).</a:t>
                </a:r>
                <a:endParaRPr lang="de-DE" sz="1400" dirty="0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 l="11284" t="24880" r="14692" b="39000"/>
          <a:stretch>
            <a:fillRect/>
          </a:stretch>
        </p:blipFill>
        <p:spPr bwMode="auto">
          <a:xfrm>
            <a:off x="899592" y="1988840"/>
            <a:ext cx="7416824" cy="226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hteck 5"/>
          <p:cNvSpPr/>
          <p:nvPr/>
        </p:nvSpPr>
        <p:spPr>
          <a:xfrm>
            <a:off x="3563888" y="2420889"/>
            <a:ext cx="1056083" cy="216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6"/>
          <p:cNvGrpSpPr/>
          <p:nvPr/>
        </p:nvGrpSpPr>
        <p:grpSpPr>
          <a:xfrm>
            <a:off x="3347864" y="548680"/>
            <a:ext cx="1584176" cy="936104"/>
            <a:chOff x="683568" y="1484784"/>
            <a:chExt cx="2232248" cy="864096"/>
          </a:xfrm>
        </p:grpSpPr>
        <p:sp>
          <p:nvSpPr>
            <p:cNvPr id="8" name="Abgerundete rechteckige Legende 7"/>
            <p:cNvSpPr/>
            <p:nvPr/>
          </p:nvSpPr>
          <p:spPr>
            <a:xfrm>
              <a:off x="683568" y="1484784"/>
              <a:ext cx="2232248" cy="864096"/>
            </a:xfrm>
            <a:prstGeom prst="wedgeRoundRectCallout">
              <a:avLst>
                <a:gd name="adj1" fmla="val -14648"/>
                <a:gd name="adj2" fmla="val 149231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827584" y="1556792"/>
              <a:ext cx="2088232" cy="681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400" dirty="0" smtClean="0"/>
                <a:t>Einstellung der Schattierung des Analysebalkens.</a:t>
              </a:r>
              <a:endParaRPr lang="de-DE" sz="1400" dirty="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>
            <a:off x="1864093" y="2377683"/>
            <a:ext cx="2139514" cy="2073830"/>
          </a:xfrm>
          <a:prstGeom prst="ellipse">
            <a:avLst/>
          </a:prstGeom>
          <a:solidFill>
            <a:schemeClr val="bg1"/>
          </a:solidFill>
          <a:ln w="1270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 l="12861" t="39011" r="76939" b="55949"/>
          <a:stretch>
            <a:fillRect/>
          </a:stretch>
        </p:blipFill>
        <p:spPr bwMode="auto">
          <a:xfrm>
            <a:off x="2036912" y="2953747"/>
            <a:ext cx="1958618" cy="8640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uppieren 19"/>
          <p:cNvGrpSpPr/>
          <p:nvPr/>
        </p:nvGrpSpPr>
        <p:grpSpPr>
          <a:xfrm>
            <a:off x="4053140" y="2723322"/>
            <a:ext cx="4149620" cy="1497766"/>
            <a:chOff x="6084168" y="2348880"/>
            <a:chExt cx="3730385" cy="1346448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59348" t="30510" r="4157" b="53449"/>
            <a:stretch>
              <a:fillRect/>
            </a:stretch>
          </p:blipFill>
          <p:spPr bwMode="auto">
            <a:xfrm>
              <a:off x="6139046" y="2348880"/>
              <a:ext cx="3675507" cy="1009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Rechteck 15"/>
            <p:cNvSpPr/>
            <p:nvPr/>
          </p:nvSpPr>
          <p:spPr>
            <a:xfrm>
              <a:off x="6084168" y="2780928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1" name="Ellipse 20"/>
          <p:cNvSpPr/>
          <p:nvPr/>
        </p:nvSpPr>
        <p:spPr>
          <a:xfrm>
            <a:off x="1603187" y="2224370"/>
            <a:ext cx="2506325" cy="2407900"/>
          </a:xfrm>
          <a:prstGeom prst="ellipse">
            <a:avLst/>
          </a:prstGeom>
          <a:noFill/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2" name="Gruppieren 6"/>
          <p:cNvGrpSpPr/>
          <p:nvPr/>
        </p:nvGrpSpPr>
        <p:grpSpPr>
          <a:xfrm>
            <a:off x="3534678" y="1361204"/>
            <a:ext cx="1209734" cy="699644"/>
            <a:chOff x="683568" y="1510022"/>
            <a:chExt cx="2232248" cy="864096"/>
          </a:xfrm>
        </p:grpSpPr>
        <p:sp>
          <p:nvSpPr>
            <p:cNvPr id="23" name="Abgerundete rechteckige Legende 22"/>
            <p:cNvSpPr/>
            <p:nvPr/>
          </p:nvSpPr>
          <p:spPr>
            <a:xfrm>
              <a:off x="683568" y="1510022"/>
              <a:ext cx="2232248" cy="864096"/>
            </a:xfrm>
            <a:prstGeom prst="wedgeRoundRectCallout">
              <a:avLst>
                <a:gd name="adj1" fmla="val 5614"/>
                <a:gd name="adj2" fmla="val 157312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Textfeld 23"/>
            <p:cNvSpPr txBox="1"/>
            <p:nvPr/>
          </p:nvSpPr>
          <p:spPr>
            <a:xfrm>
              <a:off x="827583" y="1556792"/>
              <a:ext cx="2088233" cy="741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100" dirty="0" smtClean="0"/>
                <a:t>Einstellung des Eckenradius des Analysebalkens.</a:t>
              </a:r>
              <a:endParaRPr lang="de-DE" sz="1100" dirty="0"/>
            </a:p>
          </p:txBody>
        </p:sp>
      </p:grpSp>
      <p:sp>
        <p:nvSpPr>
          <p:cNvPr id="25" name="Rechteck 24"/>
          <p:cNvSpPr/>
          <p:nvPr/>
        </p:nvSpPr>
        <p:spPr>
          <a:xfrm>
            <a:off x="4080263" y="2826393"/>
            <a:ext cx="1182607" cy="1944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Picture 2" descr="C:\Users\SpaceLap\Documents\Programmieren\DocumentationTest\DocumentationTest\Images\MagnifyingGla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089651"/>
            <a:ext cx="4147661" cy="39350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4"/>
          <p:cNvSpPr/>
          <p:nvPr/>
        </p:nvSpPr>
        <p:spPr>
          <a:xfrm>
            <a:off x="1979712" y="692696"/>
            <a:ext cx="4680520" cy="4608512"/>
          </a:xfrm>
          <a:prstGeom prst="ellipse">
            <a:avLst/>
          </a:prstGeom>
          <a:noFill/>
          <a:ln w="1270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Picture 2" descr="C:\Users\SpaceLap\Documents\Programmieren\DocumentationTest\DocumentationTest\Images\MagnifyingGl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268760"/>
            <a:ext cx="5184576" cy="49188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9948" t="15350" r="43550" b="63975"/>
          <a:stretch>
            <a:fillRect/>
          </a:stretch>
        </p:blipFill>
        <p:spPr bwMode="auto">
          <a:xfrm>
            <a:off x="1115616" y="1700808"/>
            <a:ext cx="6378222" cy="1772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856757">
            <a:off x="6288045" y="2588242"/>
            <a:ext cx="680734" cy="14599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861" t="10521" r="7475" b="35720"/>
          <a:stretch/>
        </p:blipFill>
        <p:spPr>
          <a:xfrm>
            <a:off x="187777" y="1700808"/>
            <a:ext cx="8488679" cy="28003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4787" t="26670" r="38893" b="54283"/>
          <a:stretch>
            <a:fillRect/>
          </a:stretch>
        </p:blipFill>
        <p:spPr bwMode="auto">
          <a:xfrm>
            <a:off x="1259632" y="2276872"/>
            <a:ext cx="5262736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434963">
            <a:off x="5728737" y="2769340"/>
            <a:ext cx="680734" cy="1459993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 l="14787" t="26670" r="38893" b="54283"/>
          <a:stretch>
            <a:fillRect/>
          </a:stretch>
        </p:blipFill>
        <p:spPr bwMode="auto">
          <a:xfrm>
            <a:off x="1259632" y="2276872"/>
            <a:ext cx="5262736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434963">
            <a:off x="5728737" y="2769340"/>
            <a:ext cx="680734" cy="14599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8109" t="59320" r="50917" b="10441"/>
          <a:stretch>
            <a:fillRect/>
          </a:stretch>
        </p:blipFill>
        <p:spPr bwMode="auto">
          <a:xfrm>
            <a:off x="2555776" y="1772816"/>
            <a:ext cx="424847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 l="8981" t="12296" r="44259" b="67408"/>
          <a:stretch>
            <a:fillRect/>
          </a:stretch>
        </p:blipFill>
        <p:spPr bwMode="auto">
          <a:xfrm>
            <a:off x="1259632" y="1988840"/>
            <a:ext cx="6413500" cy="173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9434963">
            <a:off x="6592832" y="2553316"/>
            <a:ext cx="680734" cy="14599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7584" t="24040" r="24667" b="6241"/>
          <a:stretch>
            <a:fillRect/>
          </a:stretch>
        </p:blipFill>
        <p:spPr bwMode="auto">
          <a:xfrm>
            <a:off x="1763688" y="1268760"/>
            <a:ext cx="5153344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716193">
            <a:off x="2483376" y="2547509"/>
            <a:ext cx="680734" cy="14599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683568" y="1196752"/>
            <a:ext cx="6922857" cy="3253320"/>
            <a:chOff x="683568" y="1196752"/>
            <a:chExt cx="6922857" cy="325332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7619" t="12360" r="35873" b="50391"/>
            <a:stretch>
              <a:fillRect/>
            </a:stretch>
          </p:blipFill>
          <p:spPr bwMode="auto">
            <a:xfrm>
              <a:off x="683568" y="1196752"/>
              <a:ext cx="6048672" cy="249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 l="38718" t="20600" r="16667" b="43280"/>
            <a:stretch>
              <a:fillRect/>
            </a:stretch>
          </p:blipFill>
          <p:spPr bwMode="auto">
            <a:xfrm>
              <a:off x="2853897" y="1749001"/>
              <a:ext cx="4752528" cy="2404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Picture 3" descr="C:\Users\SpaceLap\Documents\Programmieren\DocumentationTest\DocumentationTest\Images\Mouse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9434963">
              <a:off x="2704400" y="2913355"/>
              <a:ext cx="680734" cy="1459993"/>
            </a:xfrm>
            <a:prstGeom prst="rect">
              <a:avLst/>
            </a:prstGeom>
            <a:noFill/>
          </p:spPr>
        </p:pic>
        <p:pic>
          <p:nvPicPr>
            <p:cNvPr id="8" name="Picture 3" descr="C:\Users\SpaceLap\Documents\Programmieren\DocumentationTest\DocumentationTest\Images\Mouse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3954530">
              <a:off x="4532923" y="3379708"/>
              <a:ext cx="680734" cy="1459993"/>
            </a:xfrm>
            <a:prstGeom prst="rect">
              <a:avLst/>
            </a:prstGeom>
            <a:noFill/>
          </p:spPr>
        </p:pic>
        <p:pic>
          <p:nvPicPr>
            <p:cNvPr id="10" name="Picture 2" descr="C:\Users\SpaceLap\Documents\Programmieren\DocumentationTest\DocumentationTest\Images\MouseR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88024" y="2132856"/>
              <a:ext cx="572515" cy="1227914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0209" t="34960" r="48292" b="25561"/>
          <a:stretch>
            <a:fillRect/>
          </a:stretch>
        </p:blipFill>
        <p:spPr bwMode="auto">
          <a:xfrm>
            <a:off x="2051720" y="1700808"/>
            <a:ext cx="4320480" cy="3384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/>
        </p:nvGrpSpPr>
        <p:grpSpPr>
          <a:xfrm>
            <a:off x="1331640" y="980728"/>
            <a:ext cx="6665883" cy="4682957"/>
            <a:chOff x="1331640" y="1412776"/>
            <a:chExt cx="6665883" cy="4682957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13909" t="16480" r="15217" b="24720"/>
            <a:stretch>
              <a:fillRect/>
            </a:stretch>
          </p:blipFill>
          <p:spPr bwMode="auto">
            <a:xfrm>
              <a:off x="1331640" y="1412776"/>
              <a:ext cx="6665883" cy="3456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" name="Picture 3" descr="C:\Users\SpaceLap\Documents\Programmieren\DocumentationTest\DocumentationTest\Images\Mouse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716193">
              <a:off x="5867752" y="4635740"/>
              <a:ext cx="680734" cy="1459993"/>
            </a:xfrm>
            <a:prstGeom prst="rect">
              <a:avLst/>
            </a:prstGeom>
            <a:noFill/>
          </p:spPr>
        </p:pic>
        <p:sp>
          <p:nvSpPr>
            <p:cNvPr id="4" name="Rechteck 3"/>
            <p:cNvSpPr/>
            <p:nvPr/>
          </p:nvSpPr>
          <p:spPr>
            <a:xfrm>
              <a:off x="2870200" y="4077072"/>
              <a:ext cx="1053728" cy="16472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Abgerundete rechteckige Legende 4"/>
            <p:cNvSpPr/>
            <p:nvPr/>
          </p:nvSpPr>
          <p:spPr>
            <a:xfrm>
              <a:off x="2267744" y="5013176"/>
              <a:ext cx="1296144" cy="699644"/>
            </a:xfrm>
            <a:prstGeom prst="wedgeRoundRectCallout">
              <a:avLst>
                <a:gd name="adj1" fmla="val 40258"/>
                <a:gd name="adj2" fmla="val -158534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/>
            <p:cNvSpPr txBox="1"/>
            <p:nvPr/>
          </p:nvSpPr>
          <p:spPr>
            <a:xfrm>
              <a:off x="2339752" y="5063976"/>
              <a:ext cx="129614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de-DE" sz="1100" dirty="0" smtClean="0"/>
                <a:t>Hier müssen Sie einen Dateinamen angeben…</a:t>
              </a:r>
              <a:endParaRPr lang="de-DE" sz="1100" dirty="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833" t="7111" r="1667" b="18000"/>
          <a:stretch>
            <a:fillRect/>
          </a:stretch>
        </p:blipFill>
        <p:spPr bwMode="auto">
          <a:xfrm>
            <a:off x="467544" y="908720"/>
            <a:ext cx="8273035" cy="397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861" t="10521" r="7003" b="27320"/>
          <a:stretch/>
        </p:blipFill>
        <p:spPr>
          <a:xfrm>
            <a:off x="179512" y="1988840"/>
            <a:ext cx="8728537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99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6198" t="17778" r="57990" b="73418"/>
          <a:stretch>
            <a:fillRect/>
          </a:stretch>
        </p:blipFill>
        <p:spPr bwMode="auto">
          <a:xfrm>
            <a:off x="1547664" y="1772816"/>
            <a:ext cx="6234040" cy="1328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573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9029" t="37540" r="68504" b="49920"/>
          <a:stretch>
            <a:fillRect/>
          </a:stretch>
        </p:blipFill>
        <p:spPr bwMode="auto">
          <a:xfrm>
            <a:off x="2800375" y="2267084"/>
            <a:ext cx="3420244" cy="215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hteck 2"/>
          <p:cNvSpPr/>
          <p:nvPr/>
        </p:nvSpPr>
        <p:spPr>
          <a:xfrm>
            <a:off x="2627784" y="2924944"/>
            <a:ext cx="360040" cy="1728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260379">
            <a:off x="2570880" y="2721600"/>
            <a:ext cx="473849" cy="1016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/>
          <a:srcRect l="389" t="8841" r="33935" b="31520"/>
          <a:stretch/>
        </p:blipFill>
        <p:spPr>
          <a:xfrm>
            <a:off x="323528" y="980728"/>
            <a:ext cx="8599378" cy="4392488"/>
          </a:xfrm>
          <a:prstGeom prst="rect">
            <a:avLst/>
          </a:prstGeom>
        </p:spPr>
      </p:pic>
      <p:pic>
        <p:nvPicPr>
          <p:cNvPr id="6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3742305" y="4511985"/>
            <a:ext cx="473849" cy="1016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472" t="9240" r="34323" b="39841"/>
          <a:stretch/>
        </p:blipFill>
        <p:spPr>
          <a:xfrm>
            <a:off x="395536" y="1268760"/>
            <a:ext cx="8064896" cy="3542693"/>
          </a:xfrm>
          <a:prstGeom prst="rect">
            <a:avLst/>
          </a:prstGeom>
        </p:spPr>
      </p:pic>
      <p:pic>
        <p:nvPicPr>
          <p:cNvPr id="5" name="Picture 3" descr="C:\Users\SpaceLap\Documents\Programmieren\DocumentationTest\DocumentationTest\Images\Mous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8428045">
            <a:off x="4523164" y="4208586"/>
            <a:ext cx="473849" cy="1016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076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25430" t="34040" r="25383" b="20052"/>
          <a:stretch/>
        </p:blipFill>
        <p:spPr>
          <a:xfrm>
            <a:off x="755576" y="1268760"/>
            <a:ext cx="7496058" cy="393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32055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Bildschirmpräsentation (4:3)</PresentationFormat>
  <Paragraphs>27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0" baseType="lpstr">
      <vt:lpstr>Arial</vt:lpstr>
      <vt:lpstr>Calibri</vt:lpstr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SpaceLap</dc:creator>
  <cp:lastModifiedBy>Ulrich Kaiser</cp:lastModifiedBy>
  <cp:revision>153</cp:revision>
  <dcterms:created xsi:type="dcterms:W3CDTF">2010-12-12T12:53:58Z</dcterms:created>
  <dcterms:modified xsi:type="dcterms:W3CDTF">2013-08-28T11:23:57Z</dcterms:modified>
</cp:coreProperties>
</file>